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259" r:id="rId3"/>
    <p:sldId id="260" r:id="rId4"/>
    <p:sldId id="301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322" r:id="rId13"/>
    <p:sldId id="266" r:id="rId14"/>
    <p:sldId id="267" r:id="rId15"/>
    <p:sldId id="298" r:id="rId16"/>
    <p:sldId id="319" r:id="rId17"/>
    <p:sldId id="313" r:id="rId18"/>
    <p:sldId id="297" r:id="rId19"/>
    <p:sldId id="268" r:id="rId20"/>
    <p:sldId id="269" r:id="rId21"/>
    <p:sldId id="323" r:id="rId22"/>
    <p:sldId id="270" r:id="rId23"/>
    <p:sldId id="324" r:id="rId24"/>
    <p:sldId id="271" r:id="rId25"/>
    <p:sldId id="311" r:id="rId26"/>
    <p:sldId id="312" r:id="rId27"/>
    <p:sldId id="325" r:id="rId28"/>
    <p:sldId id="272" r:id="rId29"/>
    <p:sldId id="310" r:id="rId30"/>
    <p:sldId id="326" r:id="rId31"/>
    <p:sldId id="273" r:id="rId32"/>
    <p:sldId id="328" r:id="rId33"/>
    <p:sldId id="275" r:id="rId34"/>
    <p:sldId id="314" r:id="rId35"/>
    <p:sldId id="329" r:id="rId36"/>
    <p:sldId id="315" r:id="rId37"/>
    <p:sldId id="330" r:id="rId38"/>
    <p:sldId id="316" r:id="rId39"/>
    <p:sldId id="331" r:id="rId40"/>
    <p:sldId id="321" r:id="rId41"/>
    <p:sldId id="278" r:id="rId42"/>
    <p:sldId id="279" r:id="rId43"/>
    <p:sldId id="280" r:id="rId44"/>
    <p:sldId id="332" r:id="rId45"/>
    <p:sldId id="308" r:id="rId46"/>
    <p:sldId id="307" r:id="rId47"/>
    <p:sldId id="309" r:id="rId48"/>
    <p:sldId id="276" r:id="rId49"/>
    <p:sldId id="305" r:id="rId50"/>
    <p:sldId id="300" r:id="rId51"/>
    <p:sldId id="299" r:id="rId52"/>
    <p:sldId id="333" r:id="rId53"/>
    <p:sldId id="318" r:id="rId54"/>
    <p:sldId id="317" r:id="rId55"/>
    <p:sldId id="334" r:id="rId56"/>
    <p:sldId id="320" r:id="rId57"/>
    <p:sldId id="286" r:id="rId58"/>
    <p:sldId id="287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55"/>
    <p:restoredTop sz="72014"/>
  </p:normalViewPr>
  <p:slideViewPr>
    <p:cSldViewPr snapToGrid="0" snapToObjects="1">
      <p:cViewPr varScale="1">
        <p:scale>
          <a:sx n="146" d="100"/>
          <a:sy n="146" d="100"/>
        </p:scale>
        <p:origin x="1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-US/docs/Web/JavaScript/Reference/Statements/let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33848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154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10-02-2021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10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{key: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MDN:  Let </a:t>
            </a:r>
          </a:p>
          <a:p>
            <a:r>
              <a:rPr lang="en-US" dirty="0"/>
              <a:t>MDN: 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5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const foo = </a:t>
            </a:r>
            <a:r>
              <a:rPr lang="en-US" sz="2400" b="1" dirty="0">
                <a:solidFill>
                  <a:srgbClr val="FF0000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foo() 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const foo = </a:t>
            </a:r>
            <a:r>
              <a:rPr lang="en-US" sz="2400" b="1" dirty="0">
                <a:solidFill>
                  <a:srgbClr val="92D050"/>
                </a:solidFill>
              </a:rPr>
              <a:t>() =&gt;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18" y="829561"/>
            <a:ext cx="5175964" cy="34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D2625-FDD0-A149-98AC-3125A8985630}"/>
              </a:ext>
            </a:extLst>
          </p:cNvPr>
          <p:cNvSpPr txBox="1"/>
          <p:nvPr/>
        </p:nvSpPr>
        <p:spPr>
          <a:xfrm>
            <a:off x="801189" y="3988526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NL" dirty="0">
                <a:solidFill>
                  <a:schemeClr val="bg1"/>
                </a:solidFill>
              </a:rPr>
              <a:t>dds = 3,5,7..</a:t>
            </a:r>
          </a:p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NL" dirty="0">
                <a:solidFill>
                  <a:schemeClr val="bg1"/>
                </a:solidFill>
              </a:rPr>
              <a:t>airs = [{2,3}, {4,5}, {6,7}]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upon which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lang="nl-NL"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400" b="1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Arrow functions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3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900" i="1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F8F8F8"/>
              </a:buClr>
              <a:buSzPct val="25000"/>
            </a:pP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(test) </a:t>
            </a:r>
            <a:r>
              <a:rPr lang="en-US" sz="1900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9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Default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Spread operator 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and Rest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1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funcHallo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Template literals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Enhanced object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const first = a[0]</a:t>
            </a:r>
          </a:p>
          <a:p>
            <a:pPr marL="114300" indent="0">
              <a:buNone/>
            </a:pPr>
            <a:r>
              <a:rPr lang="en-US" dirty="0"/>
              <a:t>const second = a[1]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Destructuring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6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Array  includes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Object values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Object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B0C-0563-114D-B3EE-D085A03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b="1" dirty="0"/>
            </a:br>
            <a:r>
              <a:rPr lang="en-US" sz="3600" b="1" dirty="0" err="1"/>
              <a:t>for..in</a:t>
            </a:r>
            <a:r>
              <a:rPr lang="en-US" sz="3600" b="1" dirty="0"/>
              <a:t> versus </a:t>
            </a:r>
            <a:r>
              <a:rPr lang="en-US" sz="3600" b="1" dirty="0" err="1"/>
              <a:t>for..of</a:t>
            </a:r>
            <a:r>
              <a:rPr lang="en-US" sz="3600" b="1" dirty="0"/>
              <a:t> Loops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058-82C4-0849-9739-0F0C7E44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/>
              <a:t>Read: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https://</a:t>
            </a:r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</a:rPr>
              <a:t>bitsofco.de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/for-in-vs-for-of</a:t>
            </a:r>
            <a:r>
              <a:rPr lang="en-US" b="1" dirty="0">
                <a:highlight>
                  <a:srgbClr val="FFFF00"/>
                </a:highlight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9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5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53" y="1272445"/>
            <a:ext cx="4779445" cy="34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Map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Async</a:t>
            </a:r>
            <a:r>
              <a:rPr lang="en-US" b="1">
                <a:solidFill>
                  <a:srgbClr val="FFC000"/>
                </a:solidFill>
              </a:rPr>
              <a:t> await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F5A9-AB3C-214B-BB3F-C197168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7DA-FE55-9A44-BAEF-22755B641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</a:rPr>
              <a:t>http://es6katas.org/</a:t>
            </a:r>
          </a:p>
        </p:txBody>
      </p:sp>
    </p:spTree>
    <p:extLst>
      <p:ext uri="{BB962C8B-B14F-4D97-AF65-F5344CB8AC3E}">
        <p14:creationId xmlns:p14="http://schemas.microsoft.com/office/powerpoint/2010/main" val="152830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 + Angular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 indent="-292100">
              <a:spcBef>
                <a:spcPts val="0"/>
              </a:spcBef>
            </a:pPr>
            <a:r>
              <a:rPr lang="en-US" dirty="0">
                <a:solidFill>
                  <a:srgbClr val="92D050"/>
                </a:solidFill>
              </a:rPr>
              <a:t>https://</a:t>
            </a:r>
            <a:r>
              <a:rPr lang="en-US" dirty="0" err="1">
                <a:solidFill>
                  <a:srgbClr val="92D050"/>
                </a:solidFill>
              </a:rPr>
              <a:t>www.sitepoint.com</a:t>
            </a:r>
            <a:r>
              <a:rPr lang="en-US" dirty="0">
                <a:solidFill>
                  <a:srgbClr val="92D050"/>
                </a:solidFill>
              </a:rPr>
              <a:t>/angular-2-tutorial/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1754</Words>
  <Application>Microsoft Macintosh PowerPoint</Application>
  <PresentationFormat>On-screen Show (16:9)</PresentationFormat>
  <Paragraphs>254</Paragraphs>
  <Slides>58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Consolas</vt:lpstr>
      <vt:lpstr>Helvetica Neue</vt:lpstr>
      <vt:lpstr>Black</vt:lpstr>
      <vt:lpstr>ECMAScript 6 .. 10</vt:lpstr>
      <vt:lpstr>Overview</vt:lpstr>
      <vt:lpstr>ES6 Support</vt:lpstr>
      <vt:lpstr>ES6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Exercise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Exercise</vt:lpstr>
      <vt:lpstr>Default parameter values</vt:lpstr>
      <vt:lpstr>Exercise</vt:lpstr>
      <vt:lpstr>Rest parameters</vt:lpstr>
      <vt:lpstr>Spread operator</vt:lpstr>
      <vt:lpstr>PowerPoint Presentation</vt:lpstr>
      <vt:lpstr>Exercise</vt:lpstr>
      <vt:lpstr>Template literals </vt:lpstr>
      <vt:lpstr>Template literals</vt:lpstr>
      <vt:lpstr>Exercise</vt:lpstr>
      <vt:lpstr>Enhanced Object properties</vt:lpstr>
      <vt:lpstr>Exercise</vt:lpstr>
      <vt:lpstr>Destructuring Assignment</vt:lpstr>
      <vt:lpstr>Destructuring Assignment</vt:lpstr>
      <vt:lpstr>Exercise</vt:lpstr>
      <vt:lpstr>Array.includes() </vt:lpstr>
      <vt:lpstr>Exercise</vt:lpstr>
      <vt:lpstr> Object.values() </vt:lpstr>
      <vt:lpstr>Exercise</vt:lpstr>
      <vt:lpstr> for..in versus for..of Loops </vt:lpstr>
      <vt:lpstr>Classes</vt:lpstr>
      <vt:lpstr>Classes</vt:lpstr>
      <vt:lpstr>Classes</vt:lpstr>
      <vt:lpstr>Exercise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Exercise</vt:lpstr>
      <vt:lpstr>PowerPoint Presentation</vt:lpstr>
      <vt:lpstr>async/await</vt:lpstr>
      <vt:lpstr>Exercise</vt:lpstr>
      <vt:lpstr>Exercise</vt:lpstr>
      <vt:lpstr>And many many more things</vt:lpstr>
      <vt:lpstr>Opdracht ES6 + Angular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113</cp:revision>
  <dcterms:modified xsi:type="dcterms:W3CDTF">2021-02-10T15:02:11Z</dcterms:modified>
</cp:coreProperties>
</file>